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Permanent Marker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ermanentMark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0c7663bc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0c7663bc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0c7663b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0c7663b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0bcee45a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0bcee45a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0bcee45a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0bcee45a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0c7663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0c7663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Kaedon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0c7663b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0c7663b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Kaedon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0c7663bc9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0c7663bc9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0c7663b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0c7663b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0c7663b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0c7663b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you, Nick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have one of our main competitors New Life Water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both are both in the same market -&gt; The CFL area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product differs from ours as they with deal hard water build-up, </a:t>
            </a:r>
            <a:r>
              <a:rPr lang="en"/>
              <a:t>which</a:t>
            </a:r>
            <a:r>
              <a:rPr lang="en"/>
              <a:t> disrupts plumbing and appliances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nowvpass it on to Ajax for the </a:t>
            </a:r>
            <a:r>
              <a:rPr lang="en"/>
              <a:t>second</a:t>
            </a:r>
            <a:r>
              <a:rPr lang="en"/>
              <a:t> </a:t>
            </a:r>
            <a:r>
              <a:rPr lang="en"/>
              <a:t>competitor</a:t>
            </a:r>
            <a:r>
              <a:rPr lang="en"/>
              <a:t> analysis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0c7663b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0c7663b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Ajax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ewlifewaterllc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FLOW BTTR </a:t>
            </a:r>
            <a:endParaRPr i="1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5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Team #6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Kaeden Fuller, Jeffery Estrada, Steve Gomez, Nicholas Frasca, Joel Mejia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175" y="493500"/>
            <a:ext cx="4082826" cy="202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646575" y="2155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Save money on water expenses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Provides cleaner water to the system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Easy installation provided with no upfront cost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savings =  </a:t>
            </a:r>
            <a:r>
              <a:rPr lang="en"/>
              <a:t>don't</a:t>
            </a:r>
            <a:r>
              <a:rPr lang="en"/>
              <a:t> pay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eferences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Water Filtration Systems: New life water: Orlando, Florida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New Life Water. (n.d.).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https://www.newlifewaterllc.com/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Life Water LLC: Better Business Bureau® profile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BBB. (n.d.). https://www.bbb.org/us/fl/orlando/profile/water-conditioning-contractor/new-life-water-llc-0733-90715870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Company Product: Water Filtration System.</a:t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Positioning Statement</a:t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Competitive Advantages</a:t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Competitor Analysis</a:t>
            </a:r>
            <a:endParaRPr sz="17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2F2F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5763" y="1357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Product and Service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5775" y="1992425"/>
            <a:ext cx="7688700" cy="2261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370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FLOW BTTR</a:t>
            </a:r>
            <a:r>
              <a:rPr b="1" i="1" lang="en" sz="3700">
                <a:solidFill>
                  <a:srgbClr val="6AA84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b="1" i="1" sz="3700">
              <a:solidFill>
                <a:srgbClr val="6AA84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400" y="1503663"/>
            <a:ext cx="3238625" cy="3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650" y="2796752"/>
            <a:ext cx="1775301" cy="1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Positioning statement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“Cheaper, and cleaner water for businesses”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Filtering oxygen out from the water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Filters any contaminants that pass through pipes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you to pay only for the water you’ve used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875" y="499025"/>
            <a:ext cx="3324126" cy="20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“Why pay more for unfiltered  water, when you could pay less for cleaner water”.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Saves money on water expenses through filtering oxygen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Provides cleaner, more sanitary water for patrons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</a:t>
            </a:r>
            <a:r>
              <a:rPr lang="en"/>
              <a:t>upfront cost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advantage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you see no savings you do not pay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Our filters are not only meant for water treatment but also cutting back on financial waste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 upfront cost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More accurately measures water flow instead of air, providing a true water bill.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Our water pipes contain filtration that improves the water flow through the pipes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allows for no air to be measured through the pipes, this way you are being charged a true water bill.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a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advantage </a:t>
            </a:r>
            <a:r>
              <a:rPr lang="en"/>
              <a:t>(cont.)</a:t>
            </a:r>
            <a:r>
              <a:rPr lang="en"/>
              <a:t> 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provide easy </a:t>
            </a:r>
            <a:r>
              <a:rPr lang="en" sz="1400"/>
              <a:t>installation</a:t>
            </a:r>
            <a:r>
              <a:rPr lang="en" sz="1400"/>
              <a:t> and continuous customer support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Provide replacement filter if </a:t>
            </a:r>
            <a:r>
              <a:rPr lang="en" sz="1400"/>
              <a:t>any damage occurs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Reliable filters with the guarantee of support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Our system will alert if it senses any abnormalities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analysis: New Life Water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Based in Orlando,Fl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Offer Filters that deal with Hard water to reduce buildup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Disrupts plumbing and damages appliances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Service the areas of kissimmee, oviedo, winter garden, and much more of the central florida area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Established in 2018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325" y="730300"/>
            <a:ext cx="1085225" cy="17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analysis: Store bought filters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Multiple companies sell water filter and systems residentially and commercially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Kinetico, PureWater, etc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These companies typically either focus on brick and </a:t>
            </a:r>
            <a:r>
              <a:rPr lang="en"/>
              <a:t>mortar</a:t>
            </a:r>
            <a:r>
              <a:rPr lang="en"/>
              <a:t> locations or on large corporation B2B sales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These types of companies focus on a different market segment that we are </a:t>
            </a:r>
            <a:r>
              <a:rPr lang="en"/>
              <a:t>targeting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